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11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571480"/>
            <a:ext cx="5741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Учитель\Desktop\эмблем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1785949" cy="20717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0166" y="857232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МУЗЕЙ ИСТОРИИ ШКОЛЫ № 47</a:t>
            </a:r>
          </a:p>
        </p:txBody>
      </p:sp>
      <p:pic>
        <p:nvPicPr>
          <p:cNvPr id="11" name="Рисунок 10" descr="1971_День Знаний. Открытие школы_Горская И.В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500174"/>
            <a:ext cx="4572032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82" y="-53976"/>
            <a:ext cx="9199563" cy="691197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15616" y="531728"/>
            <a:ext cx="7056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кспозиция № 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ФИЗКУЛЬТУРА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СПОРТ»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Экспозиция рассказывает о спортивных достижениях школьников. В экспозиции представлены кубки, фотографии, дипломы  и грамоты учащихся нашей школы</a:t>
            </a:r>
            <a:r>
              <a:rPr lang="ru-RU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296552-CFD5-414B-9080-0DBAA5CB3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01" r="17801"/>
          <a:stretch/>
        </p:blipFill>
        <p:spPr>
          <a:xfrm>
            <a:off x="5872618" y="1732796"/>
            <a:ext cx="2299781" cy="4660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9E87D0-F8F6-44FA-B506-8517FCBF2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812" b="21651"/>
          <a:stretch/>
        </p:blipFill>
        <p:spPr>
          <a:xfrm>
            <a:off x="2051720" y="2492896"/>
            <a:ext cx="3528392" cy="2249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6"/>
            <a:ext cx="9199563" cy="69119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571480"/>
            <a:ext cx="5741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Приглашаем вас совершить обзорную экскурсию  в Музей истории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47.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школьный музей был основан в 2006 году.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BFABC8-0920-4BBA-A40B-C8458D0EB4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1500" y="1476015"/>
            <a:ext cx="2876560" cy="21574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820BEE3-FFDA-4206-86CD-8F52652AAD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1278" y="1484742"/>
            <a:ext cx="2864923" cy="21486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CB1E9B0-AABF-415E-855E-33CCEFD2E5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4505" t="21797" r="12988" b="8333"/>
          <a:stretch/>
        </p:blipFill>
        <p:spPr>
          <a:xfrm>
            <a:off x="5021500" y="3851269"/>
            <a:ext cx="3009476" cy="21750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FA53B96-1736-4A23-8EFD-704778C209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8854"/>
          <a:stretch/>
        </p:blipFill>
        <p:spPr>
          <a:xfrm>
            <a:off x="2023202" y="3828002"/>
            <a:ext cx="2742999" cy="22571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0"/>
            <a:ext cx="9199563" cy="691197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85852" y="571480"/>
            <a:ext cx="621510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Экспозиция № 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«УЧИТЕЛЯМИ СЛАВИТСЯ РОССИЯ,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УЧЕНИКИ ПРИНОСЯТ СЛАВУ ЕЙ»</a:t>
            </a:r>
            <a:r>
              <a:rPr lang="ru-RU" sz="2000" dirty="0"/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Экспозиция выставки музея посвящена учителям и ученикам  школы 47, чьи судьбы, яркие жизненные истории – повод для гордости и пример для подражания.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43E896-8B09-466D-AF0F-CA66600F6B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542104"/>
            <a:ext cx="2808312" cy="37444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B5EF9A-50F6-4921-A3ED-A2D71D01DB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10971" t="2750" r="14754" b="1701"/>
          <a:stretch/>
        </p:blipFill>
        <p:spPr>
          <a:xfrm>
            <a:off x="6330427" y="2204864"/>
            <a:ext cx="2520280" cy="43227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88F7CF-5BC9-4B19-B816-B7D5EF294B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473"/>
          <a:stretch/>
        </p:blipFill>
        <p:spPr>
          <a:xfrm>
            <a:off x="3418741" y="2561154"/>
            <a:ext cx="2808312" cy="37260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911976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60040" y="500042"/>
            <a:ext cx="81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Экспозиция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№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«НЕ СТАРЕЮТ ДУШОЙ ВЕТЕРАНЫ»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Ветеран-педагог- это мудрости клад,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фонд золотой, это атлант и в делах,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речах!</a:t>
            </a:r>
            <a:endParaRPr kumimoji="0" lang="ru-RU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466EA3-D101-4EE9-A16F-149EA7014F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7" t="22913" r="16251" b="22317"/>
          <a:stretch/>
        </p:blipFill>
        <p:spPr>
          <a:xfrm>
            <a:off x="5889636" y="1844825"/>
            <a:ext cx="2606985" cy="39819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20A35E1-C772-46FC-A533-7B015D5F24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401" t="11151" r="6601" b="7291"/>
          <a:stretch/>
        </p:blipFill>
        <p:spPr>
          <a:xfrm>
            <a:off x="988738" y="1907087"/>
            <a:ext cx="2592288" cy="30978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68E78D9-6028-4E26-A247-6F2AEAB19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01" t="13250" r="8000" b="14299"/>
          <a:stretch/>
        </p:blipFill>
        <p:spPr>
          <a:xfrm>
            <a:off x="2987824" y="2716865"/>
            <a:ext cx="267681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91197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A55C46-F818-4FC7-90ED-62A5B3CF6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5017"/>
          <a:stretch/>
        </p:blipFill>
        <p:spPr>
          <a:xfrm rot="16200000">
            <a:off x="1197666" y="135790"/>
            <a:ext cx="2778404" cy="39002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13DC25-CA22-4D2C-A961-17AE85467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3" t="21000" r="10082"/>
          <a:stretch/>
        </p:blipFill>
        <p:spPr>
          <a:xfrm rot="-5400000">
            <a:off x="5113867" y="266820"/>
            <a:ext cx="2746432" cy="35779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937BF2D-6EE8-480A-A5F0-E273D27E8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898" y="3284984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91197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0" y="1142984"/>
            <a:ext cx="378621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страна каждый год отмечает великий праздник - Победу нашего народа над фашистской Германией.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Следующая  экспозиция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посвящена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«Великой Победе великого народа». Она посвящена человеку – легенде Ивану Дмитриевичу Ваничкину, Герою</a:t>
            </a:r>
            <a:r>
              <a:rPr kumimoji="0" lang="ru-RU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Советского Союза,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участнику Великой Отечественной войны. Обратите внимание на экспонаты - это фотографии, письма с фронта, послевоенные награды, осколки снарядов, фрагменты оружия.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64291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Экспозиция № 3</a:t>
            </a: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«ШКОЛА ИМЕНИ ГЕРОЯ»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87C692-D01A-4329-A516-4F31EE2A7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0" t="18799" r="17801" b="8000"/>
          <a:stretch/>
        </p:blipFill>
        <p:spPr>
          <a:xfrm>
            <a:off x="1475656" y="1484784"/>
            <a:ext cx="2880320" cy="4563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911976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00F453-926C-4634-BFF7-6090263D11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21301" y="-64261"/>
            <a:ext cx="2786314" cy="37150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47BF4-8E9F-4B54-A595-B392E3FEA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496" y="3284984"/>
            <a:ext cx="3936438" cy="29523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048297-7474-4412-9CC5-A90C0DE57B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1" t="21161" r="16800" b="21440"/>
          <a:stretch/>
        </p:blipFill>
        <p:spPr>
          <a:xfrm rot="16200000">
            <a:off x="4995624" y="414604"/>
            <a:ext cx="2780259" cy="2763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9119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7750" y="428604"/>
            <a:ext cx="74475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Экспозиция № 3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Данная экспозиция - авторская коллекция солдатиков, собранных учителем русского языка и литературы нашей школы Грачёвой Еленой Алексеевной.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Солдатики – это один из видов игрушек для детей, как правило мальчиков, существовавшие с древнейших времен. Самые первые игрушечные солдатики  были найдены в гробницах египетских фараонов. Солдатики присутствовали в жизни людей на протяжении всей истории. Они изготавливались из разнообразного материала: дерева, глины, железа, бумаги и даже золота. Но самыми известными солдатиками считаются оловянные. Они появились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веке и были изготовлены по образцу армии прусского короля Фридриха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Сейчас оловянные солдатики считаются элитными и являются объектом      коллекционирования. </a:t>
            </a:r>
          </a:p>
        </p:txBody>
      </p:sp>
      <p:pic>
        <p:nvPicPr>
          <p:cNvPr id="3073" name="Picture 1" descr="C:\Users\1\AppData\Local\Temp\Rar$DIa3488.29270\IMG_20211108_091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572008"/>
            <a:ext cx="5357850" cy="1945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рина\музей\фото\20f09d9f5af6eefe225f598728e32bfc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63" cy="6911976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78719" y="620688"/>
            <a:ext cx="7642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Экспозиция № 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«ИСТОРИЯ ДЕТСКОГО ДВИЖЕНИЯ В ШКОЛЕ 47»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C389C4-B29E-4134-956D-435B5454C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10406" r="18500" b="1701"/>
          <a:stretch/>
        </p:blipFill>
        <p:spPr>
          <a:xfrm>
            <a:off x="899592" y="1320209"/>
            <a:ext cx="3346239" cy="3334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EC6538-F114-4257-96DB-D36D009B5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38" t="18475" r="8516"/>
          <a:stretch/>
        </p:blipFill>
        <p:spPr>
          <a:xfrm>
            <a:off x="4441328" y="2564904"/>
            <a:ext cx="3960440" cy="2753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318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 Windows</cp:lastModifiedBy>
  <cp:revision>20</cp:revision>
  <dcterms:created xsi:type="dcterms:W3CDTF">2021-11-08T06:30:58Z</dcterms:created>
  <dcterms:modified xsi:type="dcterms:W3CDTF">2024-11-19T05:56:40Z</dcterms:modified>
</cp:coreProperties>
</file>